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7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MySQL for analysis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Tunic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Arial</vt:lpstr>
      <vt:lpstr>DM Sans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Pritesh</dc:creator>
  <cp:lastModifiedBy>Pritesh Shedge</cp:lastModifiedBy>
  <cp:revision>2</cp:revision>
  <dcterms:created xsi:type="dcterms:W3CDTF">2025-10-14T02:52:14Z</dcterms:created>
  <dcterms:modified xsi:type="dcterms:W3CDTF">2025-12-27T13:52:16Z</dcterms:modified>
</cp:coreProperties>
</file>